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95" autoAdjust="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7CA9D-C287-402E-999A-52D618BE36BD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14A33-C285-4E63-9B8B-85710BFDE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199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14A33-C285-4E63-9B8B-85710BFDE42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74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4\Desktop\Bezymyannyi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782" y="1268760"/>
            <a:ext cx="8229600" cy="180020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DE0000"/>
                </a:solidFill>
                <a:latin typeface="Arial Narrow" pitchFamily="34" charset="0"/>
              </a:rPr>
              <a:t>МБДОУ «Детский сад № 2 комбинированного вида" </a:t>
            </a:r>
            <a:r>
              <a:rPr lang="ru-RU" sz="3200" dirty="0" err="1">
                <a:solidFill>
                  <a:srgbClr val="DE0000"/>
                </a:solidFill>
                <a:latin typeface="Arial Narrow" pitchFamily="34" charset="0"/>
              </a:rPr>
              <a:t>Бавлинского</a:t>
            </a:r>
            <a:r>
              <a:rPr lang="ru-RU" sz="3200" dirty="0">
                <a:solidFill>
                  <a:srgbClr val="DE0000"/>
                </a:solidFill>
                <a:latin typeface="Arial Narrow" pitchFamily="34" charset="0"/>
              </a:rPr>
              <a:t> муниципального района Республики </a:t>
            </a:r>
            <a:r>
              <a:rPr lang="ru-RU" sz="3200" dirty="0" smtClean="0">
                <a:solidFill>
                  <a:srgbClr val="DE0000"/>
                </a:solidFill>
                <a:latin typeface="Arial Narrow" pitchFamily="34" charset="0"/>
              </a:rPr>
              <a:t>Татарстан</a:t>
            </a:r>
            <a:r>
              <a:rPr lang="ru-RU" sz="3600" dirty="0">
                <a:solidFill>
                  <a:srgbClr val="DE0000"/>
                </a:solidFill>
                <a:latin typeface="Arial Narrow" pitchFamily="34" charset="0"/>
              </a:rPr>
              <a:t/>
            </a:r>
            <a:br>
              <a:rPr lang="ru-RU" sz="3600" dirty="0">
                <a:solidFill>
                  <a:srgbClr val="DE0000"/>
                </a:solidFill>
                <a:latin typeface="Arial Narrow" pitchFamily="34" charset="0"/>
              </a:rPr>
            </a:br>
            <a:endParaRPr lang="ru-RU" sz="3600" b="1" dirty="0">
              <a:solidFill>
                <a:srgbClr val="DE0000"/>
              </a:solidFill>
              <a:latin typeface="Arial Narrow" pitchFamily="34" charset="0"/>
            </a:endParaRPr>
          </a:p>
        </p:txBody>
      </p:sp>
      <p:pic>
        <p:nvPicPr>
          <p:cNvPr id="2051" name="Picture 3" descr="E:\Виды детского сада\Лето\фото 0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80927"/>
            <a:ext cx="5112568" cy="292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3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4\Desktop\Bezymyannyi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6" y="0"/>
            <a:ext cx="89539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8229600" cy="936104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Турнир способностей </a:t>
            </a:r>
            <a:r>
              <a:rPr lang="ru-RU" dirty="0" smtClean="0">
                <a:solidFill>
                  <a:srgbClr val="C00000"/>
                </a:solidFill>
              </a:rPr>
              <a:t>«</a:t>
            </a:r>
            <a:r>
              <a:rPr lang="ru-RU" b="1" dirty="0" err="1" smtClean="0">
                <a:solidFill>
                  <a:srgbClr val="7030A0"/>
                </a:solidFill>
              </a:rPr>
              <a:t>Р</a:t>
            </a:r>
            <a:r>
              <a:rPr lang="ru-RU" b="1" dirty="0" err="1" smtClean="0">
                <a:solidFill>
                  <a:srgbClr val="00B050"/>
                </a:solidFill>
              </a:rPr>
              <a:t>о</a:t>
            </a:r>
            <a:r>
              <a:rPr lang="ru-RU" b="1" dirty="0" err="1" smtClean="0">
                <a:solidFill>
                  <a:srgbClr val="FFFF00"/>
                </a:solidFill>
              </a:rPr>
              <a:t>с</a:t>
            </a:r>
            <a:r>
              <a:rPr lang="ru-RU" b="1" dirty="0" err="1" smtClean="0">
                <a:solidFill>
                  <a:srgbClr val="00B0F0"/>
                </a:solidFill>
              </a:rPr>
              <a:t>т</a:t>
            </a:r>
            <a:r>
              <a:rPr lang="ru-RU" b="1" dirty="0" err="1" smtClean="0">
                <a:solidFill>
                  <a:srgbClr val="FF00FF"/>
                </a:solidFill>
              </a:rPr>
              <a:t>О</a:t>
            </a:r>
            <a:r>
              <a:rPr lang="ru-RU" b="1" dirty="0" err="1" smtClean="0">
                <a:solidFill>
                  <a:srgbClr val="00B0F0"/>
                </a:solidFill>
              </a:rPr>
              <a:t>К</a:t>
            </a:r>
            <a:r>
              <a:rPr lang="ru-RU" dirty="0">
                <a:solidFill>
                  <a:srgbClr val="C00000"/>
                </a:solidFill>
              </a:rPr>
              <a:t>»</a:t>
            </a:r>
            <a:endParaRPr lang="ru-RU" dirty="0"/>
          </a:p>
        </p:txBody>
      </p:sp>
      <p:pic>
        <p:nvPicPr>
          <p:cNvPr id="4" name="Picture 2" descr="E:\ростокинтеллектум\20171025_1531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3" y="3240513"/>
            <a:ext cx="1496764" cy="210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12\Desktop\sup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424" y="2060847"/>
            <a:ext cx="2344182" cy="73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E:\ростокинтеллектум\20171025_15313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04"/>
          <a:stretch/>
        </p:blipFill>
        <p:spPr bwMode="auto">
          <a:xfrm>
            <a:off x="670166" y="2276871"/>
            <a:ext cx="2360729" cy="317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ростокинтеллектум\20171025_15393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23"/>
          <a:stretch/>
        </p:blipFill>
        <p:spPr bwMode="auto">
          <a:xfrm rot="5400000">
            <a:off x="5643021" y="2285971"/>
            <a:ext cx="2899019" cy="187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60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4\Desktop\Bezymyannyi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6" y="0"/>
            <a:ext cx="89539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E:\ростокинтеллектум\20171025_1530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03" y="1412776"/>
            <a:ext cx="1244425" cy="212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ростокинтеллектум\20171025_15324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74" r="7193"/>
          <a:stretch/>
        </p:blipFill>
        <p:spPr bwMode="auto">
          <a:xfrm>
            <a:off x="6732240" y="1351300"/>
            <a:ext cx="1603875" cy="171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ростокинтеллектум\20171025_15391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" t="14383" r="12854" b="5444"/>
          <a:stretch/>
        </p:blipFill>
        <p:spPr bwMode="auto">
          <a:xfrm>
            <a:off x="1184986" y="3727811"/>
            <a:ext cx="1484516" cy="199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680" y="5135805"/>
            <a:ext cx="2736850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E:\ростокинтеллектум\20171025_15445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25" r="25495"/>
          <a:stretch/>
        </p:blipFill>
        <p:spPr bwMode="auto">
          <a:xfrm rot="5400000">
            <a:off x="3812343" y="886557"/>
            <a:ext cx="1519310" cy="257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E:\ростокинтеллектум\20171025_160201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2" t="-2050" r="15845" b="2050"/>
          <a:stretch/>
        </p:blipFill>
        <p:spPr bwMode="auto">
          <a:xfrm rot="5400000">
            <a:off x="5312993" y="3278583"/>
            <a:ext cx="2372982" cy="206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:\ростокинтеллектум\20171025_153531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46"/>
          <a:stretch/>
        </p:blipFill>
        <p:spPr bwMode="auto">
          <a:xfrm>
            <a:off x="3203848" y="3080088"/>
            <a:ext cx="1640781" cy="227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09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14\Desktop\Bezymyannyi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6" y="0"/>
            <a:ext cx="89539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1196753"/>
            <a:ext cx="741682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ВСЕМ </a:t>
            </a:r>
            <a:r>
              <a:rPr lang="ru-RU" sz="2000" b="1" dirty="0">
                <a:solidFill>
                  <a:srgbClr val="C00000"/>
                </a:solidFill>
              </a:rPr>
              <a:t>СПАСИБО! ВСЕ МОЛОДЦЫ!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ВСЕ РЕБЯТА С УСПЕХОМ И ОПТИМИЗМОМ СПРАВИЛИСЬ СО СЛОЖНЫМИ ЗАДАНИЯМИ ЭТОГО ВЕСЕЛОГО, ПОУЧИТЕЛЬНОГО КОНКУРСА И ПОЛУЧИЛИ ПОЧЕТНЫЕ ГРАМОТЫ ЗА УЧАСТИЕ В ТУРНИРЕ. </a:t>
            </a:r>
            <a:r>
              <a:rPr lang="ru-RU" sz="2000" b="1" dirty="0">
                <a:solidFill>
                  <a:srgbClr val="C00000"/>
                </a:solidFill>
              </a:rPr>
              <a:t>МЫ ИНТЕЛЛЕКТУАЛЫ!!!</a:t>
            </a:r>
            <a:r>
              <a:rPr lang="ru-RU" sz="2000" b="1" dirty="0">
                <a:solidFill>
                  <a:srgbClr val="002060"/>
                </a:solidFill>
              </a:rPr>
              <a:t/>
            </a:r>
            <a:br>
              <a:rPr lang="ru-RU" sz="2000" b="1" dirty="0">
                <a:solidFill>
                  <a:srgbClr val="002060"/>
                </a:solidFill>
              </a:rPr>
            </a:b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3" name="Picture 2" descr="E:\ростокинтеллектум\20171025_15405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24" b="16718"/>
          <a:stretch/>
        </p:blipFill>
        <p:spPr bwMode="auto">
          <a:xfrm>
            <a:off x="2643187" y="2996952"/>
            <a:ext cx="3857625" cy="279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33803">
            <a:off x="-9957" y="1265857"/>
            <a:ext cx="2736850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220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53</Words>
  <Application>Microsoft Office PowerPoint</Application>
  <PresentationFormat>Экран (4:3)</PresentationFormat>
  <Paragraphs>6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МБДОУ «Детский сад № 2 комбинированного вида" Бавлинского муниципального района Республики Татарстан </vt:lpstr>
      <vt:lpstr>Турнир способностей «РостОК»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«Детский сад №2 комбинированного вида «Рябинка» г.Бавлы Республика Татарстан</dc:title>
  <dc:creator>14</dc:creator>
  <cp:lastModifiedBy>12</cp:lastModifiedBy>
  <cp:revision>13</cp:revision>
  <dcterms:created xsi:type="dcterms:W3CDTF">2015-04-17T11:05:04Z</dcterms:created>
  <dcterms:modified xsi:type="dcterms:W3CDTF">2017-10-26T08:07:12Z</dcterms:modified>
</cp:coreProperties>
</file>